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7" r:id="rId6"/>
    <p:sldId id="291" r:id="rId7"/>
    <p:sldId id="290" r:id="rId8"/>
    <p:sldId id="293" r:id="rId9"/>
    <p:sldId id="292" r:id="rId10"/>
    <p:sldId id="288" r:id="rId11"/>
    <p:sldId id="289" r:id="rId12"/>
    <p:sldId id="294" r:id="rId13"/>
    <p:sldId id="285" r:id="rId14"/>
    <p:sldId id="272" r:id="rId15"/>
    <p:sldId id="273" r:id="rId16"/>
    <p:sldId id="274" r:id="rId17"/>
    <p:sldId id="295" r:id="rId18"/>
    <p:sldId id="276" r:id="rId19"/>
    <p:sldId id="277" r:id="rId20"/>
    <p:sldId id="278" r:id="rId21"/>
    <p:sldId id="279" r:id="rId22"/>
    <p:sldId id="281" r:id="rId23"/>
    <p:sldId id="282" r:id="rId24"/>
    <p:sldId id="284" r:id="rId25"/>
    <p:sldId id="283" r:id="rId26"/>
    <p:sldId id="280" r:id="rId27"/>
    <p:sldId id="257" r:id="rId28"/>
    <p:sldId id="266" r:id="rId29"/>
    <p:sldId id="286" r:id="rId30"/>
  </p:sldIdLst>
  <p:sldSz cx="12188825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34A4B4-3947-474E-A799-EFD78A9501D0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7DFD07-1C10-4442-BA30-8B5FA2AE2F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20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510538-9B7B-4EAD-B4C7-2DD1106053C3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026295-5FE2-4BA6-A85A-B4541D43EA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02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152624-8A50-421A-BB59-F0C657365B4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A49F47-55FC-419D-B63F-32ACF151077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A10BFD-3073-4630-87D6-D6E1FEE6495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B2630-DB79-4DA1-B019-4CE23084585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8EC3-AD79-4E71-9F17-41B7851841C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B4D84-1182-403A-B230-AB486423821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427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D8C2E-C053-4ABA-A21B-A9ABACBB2D1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A9D7B-B119-4E58-BE14-ACE8E6A5FEF4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85235F-85B9-4036-A501-7EEB5CDEF93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67686-2B3F-4FD3-B826-DD4DD4CEA67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F8535-F0D5-4063-9D53-B1D5156E614F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587521-0F1F-40C8-B4AD-607750940E59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A0A97-E25E-47F3-B77D-A47B0EBF7988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E7A9E-3D5D-43C7-B2DE-5F803E341A83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23258-A701-4CC0-87F4-ADAFAB40C26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1DF12-EC9F-4238-A79A-13939E33038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03CF6-49DD-4194-BCA4-F91A6EFABB2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903CF6-49DD-4194-BCA4-F91A6EFABB2B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36BC0E-2874-4692-9325-759366978D4D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515943" cy="990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0463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392738" y="0"/>
            <a:ext cx="679608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5484813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>
            <a:noAutofit/>
          </a:bodyPr>
          <a:lstStyle>
            <a:lvl1pPr algn="l" rtl="0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C7F8AA6E-148E-4A40-AABA-C81543B77A06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B32D07F1-2F9F-49B9-A570-FD565913EA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4776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239C5EF6-8848-4CE4-B28C-77D75E491EB1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DC7AEF2C-534D-4E28-9603-82908A6C37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8135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013886D0-A209-498B-B61C-FA98F5314D72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FFF3F845-05A9-40B6-9656-5A2F022318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62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3666CB79-8B4A-438E-B006-154A06D026DD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C8889497-36E4-492F-AE6E-E3C5994162C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076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>
            <a:normAutofit/>
          </a:bodyPr>
          <a:lstStyle>
            <a:lvl1pPr algn="l" rtl="0">
              <a:defRPr sz="48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2C09E03B-E963-49D1-B8CA-89989185D8CD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53D1D4CB-C05B-43A0-9878-7EBD7BC7E57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19197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CDDBA6AC-13A5-48D0-BA3A-7850D93F2895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13D0BD26-6697-4F10-ABF9-1F81182272E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79761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3AEC53D7-D671-430E-943A-040A4577CAA4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75A9634F-C0AD-43A7-920C-069F2F1A1D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75360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6FC800EC-F002-4755-8AD6-1C3C28199810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B4096C7E-AFB6-4CAA-94D0-8179F43828A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0638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B711E18A-9D27-4DBD-8D34-EA4D8599A35B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E1E29BD3-7F38-4C3F-8A72-BD229D6153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1950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>
            <a:noAutofit/>
          </a:bodyPr>
          <a:lstStyle>
            <a:lvl1pPr algn="l" rtl="0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2AB69897-0469-4EF3-8420-6B106328C642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FCE2A3F3-9BB2-44D3-9FB2-42D7A5ACAD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8920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08013" y="0"/>
            <a:ext cx="488315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00088" y="0"/>
            <a:ext cx="4700587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>
            <a:noAutofit/>
          </a:bodyPr>
          <a:lstStyle>
            <a:lvl1pPr algn="l" rtl="0"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Bildplatzhalter 2" descr="Leerer Platzhalter zum Hinzufügen eines Bilds. Klicken Sie auf den Platzhalter, und wählen Sie das hinzuzufügende Bild aus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9EB7B506-93D0-48EE-9E4C-BBFA7A17A44C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rtl="0">
              <a:defRPr sz="1100"/>
            </a:lvl1pPr>
          </a:lstStyle>
          <a:p>
            <a:pPr>
              <a:defRPr/>
            </a:pPr>
            <a:fld id="{7A8CCDFE-62E9-437C-A29C-66CA9DE109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26990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93813" y="1828800"/>
            <a:ext cx="960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3813" y="6400800"/>
            <a:ext cx="6324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99413" y="6400800"/>
            <a:ext cx="132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335B9-A7B7-4D14-8B81-95E2409A72EB}" type="datetime1">
              <a:rPr lang="de-DE"/>
              <a:pPr>
                <a:defRPr/>
              </a:pPr>
              <a:t>14.03.2017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75813" y="6400800"/>
            <a:ext cx="1219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25DD1-BE54-494B-8BF1-1CDC5D16813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6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1674813" y="1524000"/>
            <a:ext cx="8839200" cy="3200400"/>
          </a:xfrm>
        </p:spPr>
        <p:txBody>
          <a:bodyPr/>
          <a:lstStyle/>
          <a:p>
            <a:pPr eaLnBrk="1" hangingPunct="1"/>
            <a:r>
              <a:rPr lang="de-DE" smtClean="0"/>
              <a:t>Wir bauen Steckstühle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515225" cy="990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rgbClr val="96B86B"/>
                </a:solidFill>
              </a:rPr>
              <a:t>Semesterprojekt  der 3A Klasse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solidFill>
                  <a:srgbClr val="96B86B"/>
                </a:solidFill>
              </a:rPr>
              <a:t>der Sport </a:t>
            </a:r>
            <a:r>
              <a:rPr lang="de-DE" smtClean="0">
                <a:solidFill>
                  <a:srgbClr val="96B86B"/>
                </a:solidFill>
              </a:rPr>
              <a:t>NMS Faistenau 2016/2017</a:t>
            </a:r>
            <a:endParaRPr lang="de-DE" dirty="0">
              <a:solidFill>
                <a:srgbClr val="96B86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smtClean="0"/>
              <a:t>Ergebnisse</a:t>
            </a:r>
          </a:p>
        </p:txBody>
      </p:sp>
      <p:sp>
        <p:nvSpPr>
          <p:cNvPr id="23555" name="Textplatzhalt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3"/>
          </a:xfrm>
        </p:spPr>
        <p:txBody>
          <a:bodyPr/>
          <a:lstStyle/>
          <a:p>
            <a:pPr eaLnBrk="1" hangingPunct="1"/>
            <a:r>
              <a:rPr lang="de-DE" smtClean="0"/>
              <a:t>Die Schüler präsentierten zum Abschluss ihre Stühle.</a:t>
            </a:r>
          </a:p>
        </p:txBody>
      </p:sp>
      <p:pic>
        <p:nvPicPr>
          <p:cNvPr id="23556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675" y="660400"/>
            <a:ext cx="4221163" cy="53990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/>
              <a:t>Seppi</a:t>
            </a:r>
            <a:r>
              <a:rPr lang="de-AT" dirty="0"/>
              <a:t>, der charmante Alleskönner, der stets seinen Mitschülern seine Hilfe </a:t>
            </a:r>
            <a:r>
              <a:rPr lang="de-AT" dirty="0" smtClean="0"/>
              <a:t>anbietet.</a:t>
            </a:r>
            <a:endParaRPr lang="de-AT" dirty="0"/>
          </a:p>
        </p:txBody>
      </p:sp>
      <p:pic>
        <p:nvPicPr>
          <p:cNvPr id="24579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3" y="2133600"/>
            <a:ext cx="2425700" cy="4319588"/>
          </a:xfrm>
        </p:spPr>
      </p:pic>
      <p:pic>
        <p:nvPicPr>
          <p:cNvPr id="24580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21336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21240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1336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692150"/>
            <a:ext cx="96805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/>
              <a:t>Michaela</a:t>
            </a:r>
            <a:r>
              <a:rPr lang="de-AT" dirty="0"/>
              <a:t>, die konzentriert bei der Arbeit ist und ab und an auch mal das Werkzeug </a:t>
            </a:r>
            <a:r>
              <a:rPr lang="de-AT" dirty="0" smtClean="0"/>
              <a:t>zweckentfremdet.</a:t>
            </a:r>
            <a:endParaRPr lang="de-AT" dirty="0"/>
          </a:p>
        </p:txBody>
      </p:sp>
      <p:pic>
        <p:nvPicPr>
          <p:cNvPr id="25603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133600"/>
            <a:ext cx="24304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133600"/>
            <a:ext cx="24304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133600"/>
            <a:ext cx="24304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800" y="333375"/>
            <a:ext cx="9601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/>
              <a:t/>
            </a:r>
            <a:br>
              <a:rPr lang="de-AT" b="1" dirty="0"/>
            </a:br>
            <a:r>
              <a:rPr lang="de-AT" b="1" dirty="0" smtClean="0"/>
              <a:t>Alex</a:t>
            </a:r>
            <a:r>
              <a:rPr lang="de-AT" dirty="0"/>
              <a:t>, das gelassene Kraftpaket, der mit ruhiger Hand die Feinarbeiten </a:t>
            </a:r>
            <a:r>
              <a:rPr lang="de-AT" dirty="0" smtClean="0"/>
              <a:t>erledigt.</a:t>
            </a:r>
            <a:endParaRPr lang="de-DE" dirty="0"/>
          </a:p>
        </p:txBody>
      </p:sp>
      <p:pic>
        <p:nvPicPr>
          <p:cNvPr id="26627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9050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1905000"/>
            <a:ext cx="2427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19050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800" y="333375"/>
            <a:ext cx="9601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 smtClean="0"/>
              <a:t/>
            </a:r>
            <a:br>
              <a:rPr lang="de-AT" b="1" dirty="0" smtClean="0"/>
            </a:br>
            <a:r>
              <a:rPr lang="de-AT" b="1" dirty="0"/>
              <a:t/>
            </a:r>
            <a:br>
              <a:rPr lang="de-AT" b="1" dirty="0"/>
            </a:br>
            <a:r>
              <a:rPr lang="de-AT" b="1" dirty="0" smtClean="0"/>
              <a:t>Maxi</a:t>
            </a:r>
            <a:r>
              <a:rPr lang="de-AT" dirty="0" smtClean="0"/>
              <a:t>, der hilfsbereite Schnitzprofi, der sich durch nichts aus der Ruhe bringen lässt.</a:t>
            </a:r>
            <a:endParaRPr lang="de-DE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1904588"/>
            <a:ext cx="242584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9" y="1905000"/>
            <a:ext cx="242584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85" y="1904588"/>
            <a:ext cx="242584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13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/>
              <a:t>Roland</a:t>
            </a:r>
            <a:r>
              <a:rPr lang="de-AT" dirty="0"/>
              <a:t>, der uns mit seinem Eifer erfreut und manchmal damit fast </a:t>
            </a:r>
            <a:r>
              <a:rPr lang="de-AT" dirty="0" smtClean="0"/>
              <a:t>überfordert.</a:t>
            </a:r>
            <a:endParaRPr lang="de-AT" dirty="0"/>
          </a:p>
        </p:txBody>
      </p:sp>
      <p:pic>
        <p:nvPicPr>
          <p:cNvPr id="2765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19177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177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9177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91770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1075" y="404813"/>
            <a:ext cx="101298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/>
              <a:t>Johanna</a:t>
            </a:r>
            <a:r>
              <a:rPr lang="de-AT" dirty="0"/>
              <a:t>, die Rückschläge </a:t>
            </a:r>
            <a:r>
              <a:rPr lang="de-AT" dirty="0" smtClean="0"/>
              <a:t>wie keine andere wegsteckt und </a:t>
            </a:r>
            <a:r>
              <a:rPr lang="de-AT" dirty="0"/>
              <a:t>dabei nicht den Mut </a:t>
            </a:r>
            <a:r>
              <a:rPr lang="de-AT" dirty="0" smtClean="0"/>
              <a:t>verliert.</a:t>
            </a:r>
            <a:endParaRPr lang="de-AT" dirty="0"/>
          </a:p>
        </p:txBody>
      </p:sp>
      <p:pic>
        <p:nvPicPr>
          <p:cNvPr id="2867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843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9891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9843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b="1" smtClean="0"/>
              <a:t>Melanie</a:t>
            </a:r>
            <a:r>
              <a:rPr lang="de-AT" smtClean="0"/>
              <a:t>, die lebhaftige Schülerin, die unaufhaltsam nach Perfektion strebt.</a:t>
            </a:r>
          </a:p>
        </p:txBody>
      </p:sp>
      <p:pic>
        <p:nvPicPr>
          <p:cNvPr id="29699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18827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8827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18827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882775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6175" y="692150"/>
            <a:ext cx="102012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/>
              <a:t>Elena</a:t>
            </a:r>
            <a:r>
              <a:rPr lang="de-AT" dirty="0"/>
              <a:t>, das lustige Mädchen mit Hang zur Theatralik, die beim Aufräumen ein Tänzchen mit dem Besen </a:t>
            </a:r>
            <a:r>
              <a:rPr lang="de-AT" dirty="0" smtClean="0"/>
              <a:t>wagt.</a:t>
            </a:r>
            <a:endParaRPr lang="de-DE" dirty="0"/>
          </a:p>
        </p:txBody>
      </p:sp>
      <p:pic>
        <p:nvPicPr>
          <p:cNvPr id="30723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2050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22050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220186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2050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175" y="476250"/>
            <a:ext cx="1056163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AT" b="1" dirty="0"/>
              <a:t>Lena</a:t>
            </a:r>
            <a:r>
              <a:rPr lang="de-AT" dirty="0"/>
              <a:t>, die mit voller Hingabe bei der Arbeit ist und die Schleifarbeit als meditative Übung </a:t>
            </a:r>
            <a:r>
              <a:rPr lang="de-AT" dirty="0" smtClean="0"/>
              <a:t>sieht. </a:t>
            </a:r>
            <a:endParaRPr lang="de-AT" dirty="0"/>
          </a:p>
        </p:txBody>
      </p:sp>
      <p:pic>
        <p:nvPicPr>
          <p:cNvPr id="31747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8748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748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87483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smtClean="0"/>
              <a:t>Produktion</a:t>
            </a:r>
          </a:p>
        </p:txBody>
      </p:sp>
      <p:sp>
        <p:nvSpPr>
          <p:cNvPr id="15363" name="Textplatzhalter 7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3"/>
          </a:xfrm>
        </p:spPr>
        <p:txBody>
          <a:bodyPr/>
          <a:lstStyle/>
          <a:p>
            <a:pPr eaLnBrk="1" hangingPunct="1"/>
            <a:r>
              <a:rPr lang="de-DE" smtClean="0"/>
              <a:t>Einige Bilder über den Prozess der Entstehung der Stühle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ln/>
        </p:spPr>
      </p:sp>
      <p:pic>
        <p:nvPicPr>
          <p:cNvPr id="9" name="Grafik 8"/>
          <p:cNvPicPr>
            <a:picLocks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6094413" y="711000"/>
            <a:ext cx="5486400" cy="54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b="1" smtClean="0"/>
              <a:t>Franziska</a:t>
            </a:r>
            <a:r>
              <a:rPr lang="de-AT" smtClean="0"/>
              <a:t>, die uns mit ihrem Fleiß begeistert und tolle Arbeit leistet.</a:t>
            </a:r>
          </a:p>
        </p:txBody>
      </p:sp>
      <p:pic>
        <p:nvPicPr>
          <p:cNvPr id="32771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91611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91611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91611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916113"/>
            <a:ext cx="24272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b="1" smtClean="0"/>
              <a:t>Luca</a:t>
            </a:r>
            <a:r>
              <a:rPr lang="de-AT" smtClean="0"/>
              <a:t>, der humorvolle Schüler, der seine eigenen Vorstellungen umsetzt. </a:t>
            </a:r>
            <a:endParaRPr lang="de-DE" smtClean="0"/>
          </a:p>
        </p:txBody>
      </p:sp>
      <p:pic>
        <p:nvPicPr>
          <p:cNvPr id="33795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912938"/>
            <a:ext cx="24272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188118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88118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Margit</a:t>
            </a:r>
            <a:r>
              <a:rPr lang="de-DE" smtClean="0"/>
              <a:t>, die Textilexpertin.</a:t>
            </a:r>
          </a:p>
        </p:txBody>
      </p:sp>
      <p:pic>
        <p:nvPicPr>
          <p:cNvPr id="34819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89865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898650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1898650"/>
            <a:ext cx="24257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881188"/>
            <a:ext cx="24257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="1" smtClean="0"/>
              <a:t>Christian</a:t>
            </a:r>
            <a:r>
              <a:rPr lang="de-DE" smtClean="0"/>
              <a:t>, der Improvisationskünstler.</a:t>
            </a:r>
          </a:p>
        </p:txBody>
      </p:sp>
      <p:pic>
        <p:nvPicPr>
          <p:cNvPr id="35843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916113"/>
            <a:ext cx="24272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91611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191611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113"/>
            <a:ext cx="24257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0" cy="2286000"/>
          </a:xfrm>
        </p:spPr>
        <p:txBody>
          <a:bodyPr/>
          <a:lstStyle/>
          <a:p>
            <a:pPr eaLnBrk="1" hangingPunct="1"/>
            <a:r>
              <a:rPr lang="de-DE" smtClean="0"/>
              <a:t>Folientitel hinzufügen –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  <p:pic>
        <p:nvPicPr>
          <p:cNvPr id="3686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888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430115" y="404664"/>
            <a:ext cx="540749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Abschlussfoto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466725" y="2716213"/>
            <a:ext cx="4549775" cy="3886200"/>
          </a:xfrm>
        </p:spPr>
        <p:txBody>
          <a:bodyPr/>
          <a:lstStyle/>
          <a:p>
            <a:pPr eaLnBrk="1" hangingPunct="1"/>
            <a:r>
              <a:rPr lang="de-DE" sz="3600" smtClean="0"/>
              <a:t>An dieser Stelle möchten wir uns noch einmal sehr herzlich für die tolle Zusammenarbeit bei Eva Greisberger bedanken.</a:t>
            </a:r>
          </a:p>
        </p:txBody>
      </p:sp>
      <p:sp>
        <p:nvSpPr>
          <p:cNvPr id="37891" name="Textplatzhalter 3"/>
          <p:cNvSpPr>
            <a:spLocks noGrp="1"/>
          </p:cNvSpPr>
          <p:nvPr>
            <p:ph type="body" sz="half" idx="2"/>
          </p:nvPr>
        </p:nvSpPr>
        <p:spPr>
          <a:xfrm>
            <a:off x="1485900" y="2716213"/>
            <a:ext cx="2160588" cy="433387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de-DE" smtClean="0"/>
              <a:t>Eva Greisberger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5940" y="685800"/>
            <a:ext cx="135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04813"/>
            <a:ext cx="2236788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088" y="404813"/>
            <a:ext cx="223202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itel 1"/>
          <p:cNvSpPr txBox="1">
            <a:spLocks/>
          </p:cNvSpPr>
          <p:nvPr/>
        </p:nvSpPr>
        <p:spPr bwMode="auto">
          <a:xfrm>
            <a:off x="6238875" y="4581525"/>
            <a:ext cx="51196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3600">
                <a:latin typeface="Century" pitchFamily="18" charset="0"/>
              </a:rPr>
              <a:t>Wie man unschwer erkennen kann, haben wir sehr viel Spaß mit unseren Steckstühlen.</a:t>
            </a:r>
          </a:p>
        </p:txBody>
      </p:sp>
      <p:sp>
        <p:nvSpPr>
          <p:cNvPr id="37896" name="Textplatzhalter 3"/>
          <p:cNvSpPr txBox="1">
            <a:spLocks/>
          </p:cNvSpPr>
          <p:nvPr/>
        </p:nvSpPr>
        <p:spPr bwMode="auto">
          <a:xfrm>
            <a:off x="6238875" y="3357563"/>
            <a:ext cx="2236788" cy="4318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r>
              <a:rPr lang="de-DE" sz="2000">
                <a:latin typeface="Century" pitchFamily="18" charset="0"/>
              </a:rPr>
              <a:t>Christian Herzog</a:t>
            </a: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8823325" y="3357563"/>
            <a:ext cx="2236788" cy="431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Margit Köhnlein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Vielen Dank für Eure Aufmerksamkeit</a:t>
            </a:r>
          </a:p>
        </p:txBody>
      </p:sp>
      <p:pic>
        <p:nvPicPr>
          <p:cNvPr id="3891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700213"/>
            <a:ext cx="8334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478213"/>
            <a:ext cx="4319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5575"/>
            <a:ext cx="2428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2400"/>
            <a:ext cx="2428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478213"/>
            <a:ext cx="24304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52400"/>
            <a:ext cx="2428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3" y="152400"/>
            <a:ext cx="24288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itel 1"/>
          <p:cNvSpPr txBox="1">
            <a:spLocks/>
          </p:cNvSpPr>
          <p:nvPr/>
        </p:nvSpPr>
        <p:spPr bwMode="auto">
          <a:xfrm>
            <a:off x="7750175" y="3890963"/>
            <a:ext cx="3889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Alle waren mit vollem Eifer bei der Arbeit. Es sollte sich lohnen.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429000"/>
            <a:ext cx="43195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52400"/>
            <a:ext cx="4079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429000"/>
            <a:ext cx="431958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el 1"/>
          <p:cNvSpPr txBox="1">
            <a:spLocks/>
          </p:cNvSpPr>
          <p:nvPr/>
        </p:nvSpPr>
        <p:spPr bwMode="auto">
          <a:xfrm>
            <a:off x="261938" y="404813"/>
            <a:ext cx="3600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Viele verschiedene Techniken wurden erlernt.</a:t>
            </a:r>
          </a:p>
        </p:txBody>
      </p:sp>
      <p:sp>
        <p:nvSpPr>
          <p:cNvPr id="17414" name="Titel 1"/>
          <p:cNvSpPr txBox="1">
            <a:spLocks/>
          </p:cNvSpPr>
          <p:nvPr/>
        </p:nvSpPr>
        <p:spPr bwMode="auto">
          <a:xfrm rot="-1118867">
            <a:off x="4648200" y="3532188"/>
            <a:ext cx="16557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Sägen</a:t>
            </a:r>
          </a:p>
        </p:txBody>
      </p:sp>
      <p:sp>
        <p:nvSpPr>
          <p:cNvPr id="17415" name="Titel 1"/>
          <p:cNvSpPr txBox="1">
            <a:spLocks/>
          </p:cNvSpPr>
          <p:nvPr/>
        </p:nvSpPr>
        <p:spPr bwMode="auto">
          <a:xfrm rot="-1118867">
            <a:off x="4760913" y="3949700"/>
            <a:ext cx="26225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Stemmen</a:t>
            </a:r>
          </a:p>
        </p:txBody>
      </p:sp>
      <p:sp>
        <p:nvSpPr>
          <p:cNvPr id="17416" name="Titel 1"/>
          <p:cNvSpPr txBox="1">
            <a:spLocks/>
          </p:cNvSpPr>
          <p:nvPr/>
        </p:nvSpPr>
        <p:spPr bwMode="auto">
          <a:xfrm rot="-1118867">
            <a:off x="4935538" y="4575175"/>
            <a:ext cx="24193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Schleifen</a:t>
            </a:r>
          </a:p>
        </p:txBody>
      </p:sp>
      <p:sp>
        <p:nvSpPr>
          <p:cNvPr id="17417" name="Titel 1"/>
          <p:cNvSpPr txBox="1">
            <a:spLocks/>
          </p:cNvSpPr>
          <p:nvPr/>
        </p:nvSpPr>
        <p:spPr bwMode="auto">
          <a:xfrm rot="-1118867">
            <a:off x="5157788" y="5268913"/>
            <a:ext cx="18732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Hobeln</a:t>
            </a:r>
          </a:p>
        </p:txBody>
      </p:sp>
      <p:sp>
        <p:nvSpPr>
          <p:cNvPr id="17418" name="Titel 1"/>
          <p:cNvSpPr txBox="1">
            <a:spLocks/>
          </p:cNvSpPr>
          <p:nvPr/>
        </p:nvSpPr>
        <p:spPr bwMode="auto">
          <a:xfrm rot="-1118867">
            <a:off x="5365750" y="5927725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Feilen</a:t>
            </a:r>
          </a:p>
        </p:txBody>
      </p:sp>
      <p:sp>
        <p:nvSpPr>
          <p:cNvPr id="17419" name="Titel 1"/>
          <p:cNvSpPr txBox="1">
            <a:spLocks/>
          </p:cNvSpPr>
          <p:nvPr/>
        </p:nvSpPr>
        <p:spPr bwMode="auto">
          <a:xfrm>
            <a:off x="8291513" y="404813"/>
            <a:ext cx="37068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Die Schüler waren im Umgang mit  Werkzeugen sehr geschickt.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276475"/>
            <a:ext cx="57610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76475"/>
            <a:ext cx="57594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el 1"/>
          <p:cNvSpPr txBox="1">
            <a:spLocks/>
          </p:cNvSpPr>
          <p:nvPr/>
        </p:nvSpPr>
        <p:spPr bwMode="auto">
          <a:xfrm>
            <a:off x="238125" y="404813"/>
            <a:ext cx="118554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3800">
                <a:latin typeface="Century" pitchFamily="18" charset="0"/>
              </a:rPr>
              <a:t>Um die Weihnachtszeit einzuleiten, saßen wir gemütlich beisammen. Mit netten Sprüchen versuchten wir die Schüler weiterhin zu motivieren.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5888"/>
            <a:ext cx="6237288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14300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498850"/>
            <a:ext cx="43211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itel 1"/>
          <p:cNvSpPr txBox="1">
            <a:spLocks/>
          </p:cNvSpPr>
          <p:nvPr/>
        </p:nvSpPr>
        <p:spPr bwMode="auto">
          <a:xfrm>
            <a:off x="765175" y="5102225"/>
            <a:ext cx="623728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Zwischendurch gab es kurze Inputphasen zur Informationsvermittlung.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306388" y="404813"/>
            <a:ext cx="11566525" cy="1143000"/>
          </a:xfrm>
        </p:spPr>
        <p:txBody>
          <a:bodyPr/>
          <a:lstStyle/>
          <a:p>
            <a:pPr eaLnBrk="1" hangingPunct="1"/>
            <a:r>
              <a:rPr lang="de-DE" smtClean="0"/>
              <a:t>Zu Beginn war noch etwas Unterstützung nötig.</a:t>
            </a:r>
          </a:p>
        </p:txBody>
      </p:sp>
      <p:pic>
        <p:nvPicPr>
          <p:cNvPr id="2048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989138"/>
            <a:ext cx="32400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989138"/>
            <a:ext cx="32385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1989138"/>
            <a:ext cx="32400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60350"/>
            <a:ext cx="576103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205038"/>
            <a:ext cx="5759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el 1"/>
          <p:cNvSpPr txBox="1">
            <a:spLocks/>
          </p:cNvSpPr>
          <p:nvPr/>
        </p:nvSpPr>
        <p:spPr bwMode="auto">
          <a:xfrm>
            <a:off x="261938" y="908050"/>
            <a:ext cx="5715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sz="4000">
                <a:latin typeface="Century" pitchFamily="18" charset="0"/>
              </a:rPr>
              <a:t>Nach und nach …. </a:t>
            </a:r>
          </a:p>
        </p:txBody>
      </p:sp>
      <p:sp>
        <p:nvSpPr>
          <p:cNvPr id="21509" name="Titel 1"/>
          <p:cNvSpPr txBox="1">
            <a:spLocks/>
          </p:cNvSpPr>
          <p:nvPr/>
        </p:nvSpPr>
        <p:spPr bwMode="auto">
          <a:xfrm>
            <a:off x="6227763" y="4940300"/>
            <a:ext cx="5715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sz="4000">
                <a:latin typeface="Century" pitchFamily="18" charset="0"/>
              </a:rPr>
              <a:t>… entstanden die individuellen Hussen...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33375"/>
            <a:ext cx="7135812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333375"/>
            <a:ext cx="345598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el 1"/>
          <p:cNvSpPr txBox="1">
            <a:spLocks/>
          </p:cNvSpPr>
          <p:nvPr/>
        </p:nvSpPr>
        <p:spPr bwMode="auto">
          <a:xfrm>
            <a:off x="557213" y="4652963"/>
            <a:ext cx="72723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sz="4000">
                <a:latin typeface="Century" pitchFamily="18" charset="0"/>
              </a:rPr>
              <a:t>… und weitere textile Gestaltungsmöglichkeiten wie Sitzkissen, Nackenrolle,...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lzmaserung 16: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726_TF02801115_TF02801115.potx" id="{39A68609-1E8D-4B3F-9F71-BB01D155CBD2}" vid="{DD2D0110-9BBD-45C5-8FB9-3F9DCD121FAA}"/>
    </a:ext>
  </a:extLst>
</a:theme>
</file>

<file path=ppt/theme/theme2.xml><?xml version="1.0" encoding="utf-8"?>
<a:theme xmlns:a="http://schemas.openxmlformats.org/drawingml/2006/main" name="Office-Design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2035-01-01T08:00:00+00:00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706531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2011-12-12T13:37:00+00:00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1360511</Value>
    </PublishStatusLookup>
    <APAuthor xmlns="4873beb7-5857-4685-be1f-d57550cc96cc">
      <UserInfo>
        <DisplayName>REDMOND\v-soujap</DisplayName>
        <AccountId>1954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TP102801114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14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EF927F-14D1-44FD-9CEB-3810A937D199}">
  <ds:schemaRefs>
    <ds:schemaRef ds:uri="4873beb7-5857-4685-be1f-d57550cc96cc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Naturpräsentation Holzmaserung (Breitbild)</Template>
  <TotalTime>0</TotalTime>
  <Words>338</Words>
  <Application>Microsoft Office PowerPoint</Application>
  <PresentationFormat>Benutzerdefiniert</PresentationFormat>
  <Paragraphs>61</Paragraphs>
  <Slides>26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Arial</vt:lpstr>
      <vt:lpstr>Century</vt:lpstr>
      <vt:lpstr>Holzmaserung 16:9</vt:lpstr>
      <vt:lpstr>Wir bauen Steckstühle</vt:lpstr>
      <vt:lpstr>Produktion</vt:lpstr>
      <vt:lpstr>PowerPoint-Präsentation</vt:lpstr>
      <vt:lpstr>PowerPoint-Präsentation</vt:lpstr>
      <vt:lpstr>PowerPoint-Präsentation</vt:lpstr>
      <vt:lpstr>PowerPoint-Präsentation</vt:lpstr>
      <vt:lpstr>Zu Beginn war noch etwas Unterstützung nötig.</vt:lpstr>
      <vt:lpstr>PowerPoint-Präsentation</vt:lpstr>
      <vt:lpstr>PowerPoint-Präsentation</vt:lpstr>
      <vt:lpstr>Ergebnisse</vt:lpstr>
      <vt:lpstr>Seppi, der charmante Alleskönner, der stets seinen Mitschülern seine Hilfe anbietet.</vt:lpstr>
      <vt:lpstr>Michaela, die konzentriert bei der Arbeit ist und ab und an auch mal das Werkzeug zweckentfremdet.</vt:lpstr>
      <vt:lpstr>  Alex, das gelassene Kraftpaket, der mit ruhiger Hand die Feinarbeiten erledigt.</vt:lpstr>
      <vt:lpstr>  Maxi, der hilfsbereite Schnitzprofi, der sich durch nichts aus der Ruhe bringen lässt.</vt:lpstr>
      <vt:lpstr>Roland, der uns mit seinem Eifer erfreut und manchmal damit fast überfordert.</vt:lpstr>
      <vt:lpstr>Johanna, die Rückschläge wie keine andere wegsteckt und dabei nicht den Mut verliert.</vt:lpstr>
      <vt:lpstr>Melanie, die lebhaftige Schülerin, die unaufhaltsam nach Perfektion strebt.</vt:lpstr>
      <vt:lpstr>Elena, das lustige Mädchen mit Hang zur Theatralik, die beim Aufräumen ein Tänzchen mit dem Besen wagt.</vt:lpstr>
      <vt:lpstr>Lena, die mit voller Hingabe bei der Arbeit ist und die Schleifarbeit als meditative Übung sieht. </vt:lpstr>
      <vt:lpstr>Franziska, die uns mit ihrem Fleiß begeistert und tolle Arbeit leistet.</vt:lpstr>
      <vt:lpstr>Luca, der humorvolle Schüler, der seine eigenen Vorstellungen umsetzt. </vt:lpstr>
      <vt:lpstr>Margit, die Textilexpertin.</vt:lpstr>
      <vt:lpstr>Christian, der Improvisationskünstler.</vt:lpstr>
      <vt:lpstr>Folientitel hinzufügen – 1</vt:lpstr>
      <vt:lpstr>An dieser Stelle möchten wir uns noch einmal sehr herzlich für die tolle Zusammenarbeit bei Eva Greisberger bedanken.</vt:lpstr>
      <vt:lpstr>Vielen Dank für Eure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bauen Steckstühle</dc:title>
  <dc:creator>christian herzog</dc:creator>
  <cp:lastModifiedBy>konferenz2</cp:lastModifiedBy>
  <cp:revision>27</cp:revision>
  <dcterms:created xsi:type="dcterms:W3CDTF">2017-03-04T16:26:24Z</dcterms:created>
  <dcterms:modified xsi:type="dcterms:W3CDTF">2017-03-14T09:17:50Z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