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7" r:id="rId9"/>
    <p:sldId id="268" r:id="rId10"/>
    <p:sldId id="264" r:id="rId11"/>
    <p:sldId id="263" r:id="rId12"/>
    <p:sldId id="269" r:id="rId13"/>
    <p:sldId id="265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44BB-63F8-4B2D-B0B4-2EB20AA7C116}" type="datetimeFigureOut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B7D-6BD1-416B-BCB2-84AA8872655B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44BB-63F8-4B2D-B0B4-2EB20AA7C116}" type="datetimeFigureOut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B7D-6BD1-416B-BCB2-84AA8872655B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44BB-63F8-4B2D-B0B4-2EB20AA7C116}" type="datetimeFigureOut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B7D-6BD1-416B-BCB2-84AA8872655B}" type="slidenum">
              <a:rPr lang="de-AT" smtClean="0"/>
              <a:t>‹Nr.›</a:t>
            </a:fld>
            <a:endParaRPr lang="de-A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44BB-63F8-4B2D-B0B4-2EB20AA7C116}" type="datetimeFigureOut">
              <a:rPr lang="de-AT" smtClean="0"/>
              <a:t>22.04.2021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B7D-6BD1-416B-BCB2-84AA8872655B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8604250" y="6453188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44BB-63F8-4B2D-B0B4-2EB20AA7C116}" type="datetimeFigureOut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B7D-6BD1-416B-BCB2-84AA8872655B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44BB-63F8-4B2D-B0B4-2EB20AA7C116}" type="datetimeFigureOut">
              <a:rPr lang="de-AT" smtClean="0"/>
              <a:t>22.04.2021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B7D-6BD1-416B-BCB2-84AA8872655B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44BB-63F8-4B2D-B0B4-2EB20AA7C116}" type="datetimeFigureOut">
              <a:rPr lang="de-AT" smtClean="0"/>
              <a:t>22.04.2021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B7D-6BD1-416B-BCB2-84AA8872655B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44BB-63F8-4B2D-B0B4-2EB20AA7C116}" type="datetimeFigureOut">
              <a:rPr lang="de-AT" smtClean="0"/>
              <a:t>22.04.2021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B7D-6BD1-416B-BCB2-84AA8872655B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44BB-63F8-4B2D-B0B4-2EB20AA7C116}" type="datetimeFigureOut">
              <a:rPr lang="de-AT" smtClean="0"/>
              <a:t>22.04.2021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B7D-6BD1-416B-BCB2-84AA8872655B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44BB-63F8-4B2D-B0B4-2EB20AA7C116}" type="datetimeFigureOut">
              <a:rPr lang="de-AT" smtClean="0"/>
              <a:t>22.04.2021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B7D-6BD1-416B-BCB2-84AA8872655B}" type="slidenum">
              <a:rPr lang="de-AT" smtClean="0"/>
              <a:t>‹Nr.›</a:t>
            </a:fld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44BB-63F8-4B2D-B0B4-2EB20AA7C116}" type="datetimeFigureOut">
              <a:rPr lang="de-AT" smtClean="0"/>
              <a:t>22.04.2021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B7D-6BD1-416B-BCB2-84AA8872655B}" type="slidenum">
              <a:rPr lang="de-AT" smtClean="0"/>
              <a:t>‹Nr.›</a:t>
            </a:fld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90344BB-63F8-4B2D-B0B4-2EB20AA7C116}" type="datetimeFigureOut">
              <a:rPr lang="de-AT" smtClean="0"/>
              <a:t>22.04.2021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1E8AB7D-6BD1-416B-BCB2-84AA8872655B}" type="slidenum">
              <a:rPr lang="de-AT" smtClean="0"/>
              <a:t>‹Nr.›</a:t>
            </a:fld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35" y="5792469"/>
            <a:ext cx="864096" cy="864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Bühne – Klang – Design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Schwerpunkt der Sport-MS Faistenau</a:t>
            </a:r>
          </a:p>
          <a:p>
            <a:r>
              <a:rPr lang="de-AT" dirty="0"/>
              <a:t>für die 3. und 4. Klassen</a:t>
            </a:r>
          </a:p>
        </p:txBody>
      </p:sp>
    </p:spTree>
    <p:extLst>
      <p:ext uri="{BB962C8B-B14F-4D97-AF65-F5344CB8AC3E}">
        <p14:creationId xmlns:p14="http://schemas.microsoft.com/office/powerpoint/2010/main" val="11663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AT" dirty="0"/>
              <a:t>Auseinandersetzung mit Kunst</a:t>
            </a:r>
          </a:p>
          <a:p>
            <a:r>
              <a:rPr lang="de-AT" dirty="0"/>
              <a:t>Ausstellungsbesuche</a:t>
            </a:r>
          </a:p>
          <a:p>
            <a:pPr lvl="1"/>
            <a:r>
              <a:rPr lang="de-AT" dirty="0"/>
              <a:t>Residenzgalerie</a:t>
            </a:r>
          </a:p>
          <a:p>
            <a:pPr lvl="1"/>
            <a:r>
              <a:rPr lang="de-AT" dirty="0" err="1"/>
              <a:t>Rupertinum</a:t>
            </a:r>
            <a:endParaRPr lang="de-AT" dirty="0"/>
          </a:p>
          <a:p>
            <a:pPr lvl="1"/>
            <a:r>
              <a:rPr lang="de-AT" dirty="0"/>
              <a:t>Domquartier</a:t>
            </a:r>
          </a:p>
          <a:p>
            <a:r>
              <a:rPr lang="de-AT" dirty="0"/>
              <a:t>Epochen der Kunstgeschichte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Design</a:t>
            </a:r>
          </a:p>
        </p:txBody>
      </p:sp>
      <p:pic>
        <p:nvPicPr>
          <p:cNvPr id="5122" name="Picture 2" descr="G:\NMS\P603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43" y="321297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5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AT" dirty="0"/>
              <a:t>Techniken im bildnerischen Bereich</a:t>
            </a:r>
          </a:p>
          <a:p>
            <a:r>
              <a:rPr lang="de-AT" dirty="0"/>
              <a:t>Druckgrafische Verfahren </a:t>
            </a:r>
            <a:br>
              <a:rPr lang="de-AT" dirty="0"/>
            </a:br>
            <a:r>
              <a:rPr lang="de-AT" dirty="0"/>
              <a:t>(Radierung, Lithografie…)</a:t>
            </a:r>
          </a:p>
          <a:p>
            <a:r>
              <a:rPr lang="de-AT" dirty="0"/>
              <a:t>Besuch einer Druckwerkstätte</a:t>
            </a:r>
          </a:p>
          <a:p>
            <a:r>
              <a:rPr lang="de-AT" dirty="0"/>
              <a:t>Plastische Arbeiten aus Draht, </a:t>
            </a:r>
            <a:br>
              <a:rPr lang="de-AT" dirty="0"/>
            </a:br>
            <a:r>
              <a:rPr lang="de-AT" dirty="0"/>
              <a:t>Ton, Speckstein…</a:t>
            </a:r>
          </a:p>
          <a:p>
            <a:r>
              <a:rPr lang="de-AT" dirty="0" err="1"/>
              <a:t>Landart</a:t>
            </a:r>
            <a:endParaRPr lang="de-AT" dirty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Design</a:t>
            </a:r>
          </a:p>
        </p:txBody>
      </p:sp>
      <p:pic>
        <p:nvPicPr>
          <p:cNvPr id="6146" name="Picture 2" descr="G:\NMS\P1060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0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NMS\P603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3433564" cy="244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Hier einige Beispiele von Arbeiten aus BES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Design</a:t>
            </a:r>
          </a:p>
        </p:txBody>
      </p:sp>
      <p:pic>
        <p:nvPicPr>
          <p:cNvPr id="9220" name="Picture 4" descr="G:\NMS\2013-06-07 10.29.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15613"/>
            <a:ext cx="3391024" cy="252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NMS\P6030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80639"/>
            <a:ext cx="4153644" cy="31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Design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Traditionelles – je nach Jahreszeit</a:t>
            </a:r>
          </a:p>
          <a:p>
            <a:r>
              <a:rPr lang="de-AT" dirty="0"/>
              <a:t>Flechten</a:t>
            </a:r>
          </a:p>
          <a:p>
            <a:r>
              <a:rPr lang="de-AT" dirty="0"/>
              <a:t>Klöppeln</a:t>
            </a:r>
          </a:p>
          <a:p>
            <a:r>
              <a:rPr lang="de-AT" dirty="0"/>
              <a:t>Schnitzen</a:t>
            </a:r>
          </a:p>
          <a:p>
            <a:r>
              <a:rPr lang="de-AT" dirty="0"/>
              <a:t>Krippenbau</a:t>
            </a:r>
          </a:p>
        </p:txBody>
      </p:sp>
      <p:pic>
        <p:nvPicPr>
          <p:cNvPr id="7170" name="Picture 2" descr="G:\NMS\Ko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2657872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NMS\Krip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19" y="3328701"/>
            <a:ext cx="3816424" cy="260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dirty="0"/>
              <a:t>Vorwiegend projektorientiertes Arbeiten in „kreativen“ Fächern wie </a:t>
            </a:r>
          </a:p>
          <a:p>
            <a:r>
              <a:rPr lang="de-DE" dirty="0"/>
              <a:t>Musikerziehung</a:t>
            </a:r>
          </a:p>
          <a:p>
            <a:r>
              <a:rPr lang="de-DE" dirty="0"/>
              <a:t>Bildnerische Erziehung</a:t>
            </a:r>
          </a:p>
          <a:p>
            <a:r>
              <a:rPr lang="de-DE" dirty="0"/>
              <a:t>Werken</a:t>
            </a:r>
          </a:p>
          <a:p>
            <a:r>
              <a:rPr lang="de-DE" dirty="0"/>
              <a:t>Ernährung und Haushalt</a:t>
            </a:r>
          </a:p>
          <a:p>
            <a:r>
              <a:rPr lang="de-DE" dirty="0"/>
              <a:t>…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 ist das?</a:t>
            </a:r>
          </a:p>
        </p:txBody>
      </p:sp>
    </p:spTree>
    <p:extLst>
      <p:ext uri="{BB962C8B-B14F-4D97-AF65-F5344CB8AC3E}">
        <p14:creationId xmlns:p14="http://schemas.microsoft.com/office/powerpoint/2010/main" val="822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AT" dirty="0"/>
              <a:t>Tanz und Rhythmus</a:t>
            </a:r>
          </a:p>
          <a:p>
            <a:r>
              <a:rPr lang="de-DE" dirty="0"/>
              <a:t>Volkstänze und Reihentänze</a:t>
            </a:r>
          </a:p>
          <a:p>
            <a:r>
              <a:rPr lang="de-DE" dirty="0"/>
              <a:t>Bräuche aus verschiedenen </a:t>
            </a:r>
            <a:br>
              <a:rPr lang="de-DE" dirty="0"/>
            </a:br>
            <a:r>
              <a:rPr lang="de-DE" dirty="0"/>
              <a:t>Kulturen</a:t>
            </a:r>
          </a:p>
          <a:p>
            <a:r>
              <a:rPr lang="de-DE" dirty="0"/>
              <a:t>Theaterbesuche</a:t>
            </a:r>
          </a:p>
          <a:p>
            <a:r>
              <a:rPr lang="de-DE" dirty="0"/>
              <a:t>Blick hinter die Kulissen</a:t>
            </a:r>
          </a:p>
          <a:p>
            <a:r>
              <a:rPr lang="de-DE" dirty="0"/>
              <a:t>Modern Dance, Musikvideos</a:t>
            </a:r>
          </a:p>
          <a:p>
            <a:r>
              <a:rPr lang="de-DE" dirty="0"/>
              <a:t>Hip Hop, Popmusik</a:t>
            </a:r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Bühne</a:t>
            </a:r>
          </a:p>
        </p:txBody>
      </p:sp>
      <p:pic>
        <p:nvPicPr>
          <p:cNvPr id="1026" name="Picture 2" descr="K:\NMS\M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80202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68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27584" y="2780928"/>
            <a:ext cx="7408333" cy="356125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AT" dirty="0"/>
              <a:t>Theaterstücke erarbeiten</a:t>
            </a:r>
          </a:p>
          <a:p>
            <a:r>
              <a:rPr lang="de-DE" dirty="0"/>
              <a:t>Bühnengestaltung</a:t>
            </a:r>
          </a:p>
          <a:p>
            <a:r>
              <a:rPr lang="de-DE" dirty="0"/>
              <a:t>Fertigen von Kostümen</a:t>
            </a:r>
          </a:p>
          <a:p>
            <a:r>
              <a:rPr lang="de-DE" dirty="0"/>
              <a:t>Musikbegleitung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Bühne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564904"/>
            <a:ext cx="388302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Bühne</a:t>
            </a:r>
          </a:p>
        </p:txBody>
      </p:sp>
      <p:pic>
        <p:nvPicPr>
          <p:cNvPr id="3076" name="Picture 4" descr="K:\NMS\img_06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5300"/>
            <a:ext cx="4111104" cy="273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Präsentation am Kreativtag oder bei „Weg ins Licht“</a:t>
            </a:r>
          </a:p>
          <a:p>
            <a:endParaRPr lang="de-AT" dirty="0"/>
          </a:p>
        </p:txBody>
      </p:sp>
      <p:pic>
        <p:nvPicPr>
          <p:cNvPr id="2051" name="Picture 3" descr="D:\Fotos\Schule\Weg ins Licht 11\DSC03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08713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Bühne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Modenschau</a:t>
            </a:r>
          </a:p>
          <a:p>
            <a:endParaRPr lang="de-AT" dirty="0"/>
          </a:p>
        </p:txBody>
      </p:sp>
      <p:pic>
        <p:nvPicPr>
          <p:cNvPr id="6" name="Picture 4" descr="K:\NMS\p1060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62540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09" y="1404492"/>
            <a:ext cx="35306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62540"/>
            <a:ext cx="2390165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95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Spielmusik</a:t>
            </a:r>
          </a:p>
          <a:p>
            <a:r>
              <a:rPr lang="de-AT" dirty="0"/>
              <a:t>Band</a:t>
            </a:r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Klang</a:t>
            </a:r>
          </a:p>
        </p:txBody>
      </p:sp>
      <p:pic>
        <p:nvPicPr>
          <p:cNvPr id="4" name="Picture 3" descr="K:\NMS\img_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5182019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:\NMS\z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464496" cy="297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57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Andere Länder</a:t>
            </a:r>
          </a:p>
          <a:p>
            <a:r>
              <a:rPr lang="de-AT" dirty="0"/>
              <a:t>Malerei und Musik in anderen Kulturen</a:t>
            </a:r>
          </a:p>
          <a:p>
            <a:r>
              <a:rPr lang="de-AT" dirty="0"/>
              <a:t>Gemeinsames Musizieren</a:t>
            </a:r>
          </a:p>
          <a:p>
            <a:r>
              <a:rPr lang="de-AT" dirty="0"/>
              <a:t>Unterschiedlichste Stile</a:t>
            </a:r>
            <a:br>
              <a:rPr lang="de-AT" dirty="0"/>
            </a:br>
            <a:r>
              <a:rPr lang="de-AT" dirty="0"/>
              <a:t>und Besetzungen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Klang</a:t>
            </a:r>
          </a:p>
        </p:txBody>
      </p:sp>
      <p:pic>
        <p:nvPicPr>
          <p:cNvPr id="4098" name="Picture 2" descr="D:\Fotos\Schule\Lateinamerika\P1010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3" t="19809" r="21064"/>
          <a:stretch/>
        </p:blipFill>
        <p:spPr bwMode="auto">
          <a:xfrm>
            <a:off x="5508104" y="3543220"/>
            <a:ext cx="2520280" cy="269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9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Musik als Wirtschaftsfaktor</a:t>
            </a:r>
          </a:p>
          <a:p>
            <a:r>
              <a:rPr lang="de-AT" dirty="0"/>
              <a:t>Produktion von Musik</a:t>
            </a:r>
          </a:p>
          <a:p>
            <a:r>
              <a:rPr lang="de-AT" dirty="0"/>
              <a:t>Studio</a:t>
            </a:r>
          </a:p>
          <a:p>
            <a:r>
              <a:rPr lang="de-AT" dirty="0"/>
              <a:t>Werbung</a:t>
            </a:r>
          </a:p>
          <a:p>
            <a:r>
              <a:rPr lang="de-AT" dirty="0"/>
              <a:t>Festivals </a:t>
            </a:r>
          </a:p>
          <a:p>
            <a:r>
              <a:rPr lang="de-AT" dirty="0"/>
              <a:t>Open Air Veranstaltungen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Klang</a:t>
            </a:r>
          </a:p>
        </p:txBody>
      </p:sp>
      <p:pic>
        <p:nvPicPr>
          <p:cNvPr id="8194" name="Picture 2" descr="D:\Fotos\Schule\Studio\P6160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Fotos\Schule\Studio\P6160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2119736" cy="15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8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Wellen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ellen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134</Words>
  <Application>Microsoft Office PowerPoint</Application>
  <PresentationFormat>Bildschirmpräsentation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Wellenform</vt:lpstr>
      <vt:lpstr>Bühne – Klang – Design</vt:lpstr>
      <vt:lpstr>Was ist das?</vt:lpstr>
      <vt:lpstr>Bühne</vt:lpstr>
      <vt:lpstr>Bühne</vt:lpstr>
      <vt:lpstr>Bühne</vt:lpstr>
      <vt:lpstr>Bühne</vt:lpstr>
      <vt:lpstr>Klang</vt:lpstr>
      <vt:lpstr>Klang</vt:lpstr>
      <vt:lpstr>Klang</vt:lpstr>
      <vt:lpstr>Design</vt:lpstr>
      <vt:lpstr>Design</vt:lpstr>
      <vt:lpstr>Design</vt:lpstr>
      <vt:lpstr>Design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Bühne – Klang - Design</dc:title>
  <dc:creator>konferenz2</dc:creator>
  <cp:lastModifiedBy>konferenz2</cp:lastModifiedBy>
  <cp:revision>21</cp:revision>
  <dcterms:created xsi:type="dcterms:W3CDTF">2015-03-05T07:26:35Z</dcterms:created>
  <dcterms:modified xsi:type="dcterms:W3CDTF">2021-04-22T08:48:36Z</dcterms:modified>
</cp:coreProperties>
</file>